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redo custSel modSld">
      <pc:chgData name="Jan Petr" userId="d3ffb261-51f7-4a31-8c09-e8fceb663b2b" providerId="ADAL" clId="{80AA7C1E-8BD4-4318-A886-D49D47A5E09C}" dt="2022-09-13T15:18:08.948" v="4033" actId="27636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6T09:16:14.400" v="717" actId="20577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6T09:16:14.400" v="71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18:34.587" v="1860" actId="20577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9T14:18:34.587" v="1860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5:01:21.463" v="2932" actId="20577"/>
        <pc:sldMkLst>
          <pc:docMk/>
          <pc:sldMk cId="1578726356" sldId="265"/>
        </pc:sldMkLst>
        <pc:spChg chg="mod">
          <ac:chgData name="Jan Petr" userId="d3ffb261-51f7-4a31-8c09-e8fceb663b2b" providerId="ADAL" clId="{80AA7C1E-8BD4-4318-A886-D49D47A5E09C}" dt="2022-09-09T15:01:21.463" v="293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38:26.155" v="2554" actId="20577"/>
        <pc:sldMkLst>
          <pc:docMk/>
          <pc:sldMk cId="779971636" sldId="266"/>
        </pc:sldMkLst>
        <pc:spChg chg="mod">
          <ac:chgData name="Jan Petr" userId="d3ffb261-51f7-4a31-8c09-e8fceb663b2b" providerId="ADAL" clId="{80AA7C1E-8BD4-4318-A886-D49D47A5E09C}" dt="2022-09-09T14:38:26.155" v="2554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 mod">
        <pc:chgData name="Jan Petr" userId="d3ffb261-51f7-4a31-8c09-e8fceb663b2b" providerId="ADAL" clId="{80AA7C1E-8BD4-4318-A886-D49D47A5E09C}" dt="2022-09-13T15:08:28.730" v="3475" actId="20577"/>
        <pc:sldMkLst>
          <pc:docMk/>
          <pc:sldMk cId="148114319" sldId="276"/>
        </pc:sldMkLst>
        <pc:spChg chg="mod">
          <ac:chgData name="Jan Petr" userId="d3ffb261-51f7-4a31-8c09-e8fceb663b2b" providerId="ADAL" clId="{80AA7C1E-8BD4-4318-A886-D49D47A5E09C}" dt="2022-09-13T15:08:28.730" v="3475" actId="20577"/>
          <ac:spMkLst>
            <pc:docMk/>
            <pc:sldMk cId="148114319" sldId="276"/>
            <ac:spMk id="5" creationId="{1B07C49E-AFFC-EC46-8930-E4D428F5F943}"/>
          </ac:spMkLst>
        </pc:spChg>
        <pc:picChg chg="add mod">
          <ac:chgData name="Jan Petr" userId="d3ffb261-51f7-4a31-8c09-e8fceb663b2b" providerId="ADAL" clId="{80AA7C1E-8BD4-4318-A886-D49D47A5E09C}" dt="2022-09-12T15:32:40.676" v="3343" actId="1076"/>
          <ac:picMkLst>
            <pc:docMk/>
            <pc:sldMk cId="148114319" sldId="276"/>
            <ac:picMk id="6" creationId="{27B459BF-F632-0F39-C190-A4B69338773A}"/>
          </ac:picMkLst>
        </pc:picChg>
      </pc:sldChg>
      <pc:sldChg chg="addSp delSp modSp mod">
        <pc:chgData name="Jan Petr" userId="d3ffb261-51f7-4a31-8c09-e8fceb663b2b" providerId="ADAL" clId="{80AA7C1E-8BD4-4318-A886-D49D47A5E09C}" dt="2022-09-06T11:34:35.167" v="1503" actId="20577"/>
        <pc:sldMkLst>
          <pc:docMk/>
          <pc:sldMk cId="280316088" sldId="299"/>
        </pc:sldMkLst>
        <pc:spChg chg="mod">
          <ac:chgData name="Jan Petr" userId="d3ffb261-51f7-4a31-8c09-e8fceb663b2b" providerId="ADAL" clId="{80AA7C1E-8BD4-4318-A886-D49D47A5E09C}" dt="2022-09-06T11:34:24.257" v="1496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Petr" userId="d3ffb261-51f7-4a31-8c09-e8fceb663b2b" providerId="ADAL" clId="{80AA7C1E-8BD4-4318-A886-D49D47A5E09C}" dt="2022-09-06T09:49:28.853" v="739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an Petr" userId="d3ffb261-51f7-4a31-8c09-e8fceb663b2b" providerId="ADAL" clId="{80AA7C1E-8BD4-4318-A886-D49D47A5E09C}" dt="2022-09-06T10:01:04.193" v="876" actId="107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Jan Petr" userId="d3ffb261-51f7-4a31-8c09-e8fceb663b2b" providerId="ADAL" clId="{80AA7C1E-8BD4-4318-A886-D49D47A5E09C}" dt="2022-09-06T11:34:35.167" v="1503" actId="20577"/>
          <ac:spMkLst>
            <pc:docMk/>
            <pc:sldMk cId="280316088" sldId="299"/>
            <ac:spMk id="10" creationId="{558FA965-78FF-B652-E7A1-41D9AF2D4702}"/>
          </ac:spMkLst>
        </pc:spChg>
        <pc:spChg chg="add del">
          <ac:chgData name="Jan Petr" userId="d3ffb261-51f7-4a31-8c09-e8fceb663b2b" providerId="ADAL" clId="{80AA7C1E-8BD4-4318-A886-D49D47A5E09C}" dt="2022-09-06T10:29:06.146" v="1059"/>
          <ac:spMkLst>
            <pc:docMk/>
            <pc:sldMk cId="280316088" sldId="299"/>
            <ac:spMk id="13" creationId="{83FC24C6-B72A-BDD9-F5F0-ED356EE64FE4}"/>
          </ac:spMkLst>
        </pc:spChg>
        <pc:spChg chg="add del">
          <ac:chgData name="Jan Petr" userId="d3ffb261-51f7-4a31-8c09-e8fceb663b2b" providerId="ADAL" clId="{80AA7C1E-8BD4-4318-A886-D49D47A5E09C}" dt="2022-09-06T10:29:12.307" v="1062"/>
          <ac:spMkLst>
            <pc:docMk/>
            <pc:sldMk cId="280316088" sldId="299"/>
            <ac:spMk id="14" creationId="{42951C3B-9891-A15C-0FCC-E04A855E25E6}"/>
          </ac:spMkLst>
        </pc:spChg>
        <pc:spChg chg="add del">
          <ac:chgData name="Jan Petr" userId="d3ffb261-51f7-4a31-8c09-e8fceb663b2b" providerId="ADAL" clId="{80AA7C1E-8BD4-4318-A886-D49D47A5E09C}" dt="2022-09-06T10:29:38.099" v="1073"/>
          <ac:spMkLst>
            <pc:docMk/>
            <pc:sldMk cId="280316088" sldId="299"/>
            <ac:spMk id="15" creationId="{811761EF-3A77-E832-4B58-8239217FA1A6}"/>
          </ac:spMkLst>
        </pc:spChg>
        <pc:spChg chg="add del mod">
          <ac:chgData name="Jan Petr" userId="d3ffb261-51f7-4a31-8c09-e8fceb663b2b" providerId="ADAL" clId="{80AA7C1E-8BD4-4318-A886-D49D47A5E09C}" dt="2022-09-06T10:32:21.123" v="1103" actId="478"/>
          <ac:spMkLst>
            <pc:docMk/>
            <pc:sldMk cId="280316088" sldId="299"/>
            <ac:spMk id="16" creationId="{63E631A3-6D1F-19DD-C8E6-E898D35967B0}"/>
          </ac:spMkLst>
        </pc:spChg>
        <pc:spChg chg="add mod">
          <ac:chgData name="Jan Petr" userId="d3ffb261-51f7-4a31-8c09-e8fceb663b2b" providerId="ADAL" clId="{80AA7C1E-8BD4-4318-A886-D49D47A5E09C}" dt="2022-09-06T11:34:14.087" v="1493" actId="1076"/>
          <ac:spMkLst>
            <pc:docMk/>
            <pc:sldMk cId="280316088" sldId="299"/>
            <ac:spMk id="17" creationId="{68C7359A-78AA-E976-E048-94C788DAAA26}"/>
          </ac:spMkLst>
        </pc:spChg>
        <pc:graphicFrameChg chg="add del mod">
          <ac:chgData name="Jan Petr" userId="d3ffb261-51f7-4a31-8c09-e8fceb663b2b" providerId="ADAL" clId="{80AA7C1E-8BD4-4318-A886-D49D47A5E09C}" dt="2022-09-06T09:39:11.217" v="728" actId="478"/>
          <ac:graphicFrameMkLst>
            <pc:docMk/>
            <pc:sldMk cId="280316088" sldId="299"/>
            <ac:graphicFrameMk id="2" creationId="{898E2064-04D6-3CE1-A44D-B622C55FCEAA}"/>
          </ac:graphicFrameMkLst>
        </pc:graphicFrameChg>
        <pc:picChg chg="add del mod">
          <ac:chgData name="Jan Petr" userId="d3ffb261-51f7-4a31-8c09-e8fceb663b2b" providerId="ADAL" clId="{80AA7C1E-8BD4-4318-A886-D49D47A5E09C}" dt="2022-09-06T09:44:48.990" v="731" actId="478"/>
          <ac:picMkLst>
            <pc:docMk/>
            <pc:sldMk cId="280316088" sldId="299"/>
            <ac:picMk id="7" creationId="{5C04B21D-2152-A900-C68D-087A8EF793FE}"/>
          </ac:picMkLst>
        </pc:picChg>
        <pc:picChg chg="add del mod">
          <ac:chgData name="Jan Petr" userId="d3ffb261-51f7-4a31-8c09-e8fceb663b2b" providerId="ADAL" clId="{80AA7C1E-8BD4-4318-A886-D49D47A5E09C}" dt="2022-09-06T09:58:44.599" v="857" actId="478"/>
          <ac:picMkLst>
            <pc:docMk/>
            <pc:sldMk cId="280316088" sldId="299"/>
            <ac:picMk id="9" creationId="{F46A281B-A13E-E833-7B70-4806875D4D45}"/>
          </ac:picMkLst>
        </pc:picChg>
        <pc:picChg chg="add mod">
          <ac:chgData name="Jan Petr" userId="d3ffb261-51f7-4a31-8c09-e8fceb663b2b" providerId="ADAL" clId="{80AA7C1E-8BD4-4318-A886-D49D47A5E09C}" dt="2022-09-06T11:34:04.758" v="1492" actId="1076"/>
          <ac:picMkLst>
            <pc:docMk/>
            <pc:sldMk cId="280316088" sldId="299"/>
            <ac:picMk id="12" creationId="{FD7A8CAD-040A-8B3E-8DDE-F3C7DC8B1A47}"/>
          </ac:picMkLst>
        </pc:picChg>
        <pc:cxnChg chg="add mod">
          <ac:chgData name="Jan Petr" userId="d3ffb261-51f7-4a31-8c09-e8fceb663b2b" providerId="ADAL" clId="{80AA7C1E-8BD4-4318-A886-D49D47A5E09C}" dt="2022-09-06T11:34:19.790" v="1494" actId="1076"/>
          <ac:cxnSpMkLst>
            <pc:docMk/>
            <pc:sldMk cId="280316088" sldId="299"/>
            <ac:cxnSpMk id="19" creationId="{F4F23334-0C51-AD8E-A80F-35E7B7D5D5A4}"/>
          </ac:cxnSpMkLst>
        </pc:cxnChg>
      </pc:sldChg>
      <pc:sldChg chg="addSp delSp modSp mod">
        <pc:chgData name="Jan Petr" userId="d3ffb261-51f7-4a31-8c09-e8fceb663b2b" providerId="ADAL" clId="{80AA7C1E-8BD4-4318-A886-D49D47A5E09C}" dt="2022-09-06T11:53:20.960" v="1732" actId="1076"/>
        <pc:sldMkLst>
          <pc:docMk/>
          <pc:sldMk cId="1385553969" sldId="302"/>
        </pc:sldMkLst>
        <pc:spChg chg="del">
          <ac:chgData name="Jan Petr" userId="d3ffb261-51f7-4a31-8c09-e8fceb663b2b" providerId="ADAL" clId="{80AA7C1E-8BD4-4318-A886-D49D47A5E09C}" dt="2022-09-06T11:30:02.654" v="1471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Petr" userId="d3ffb261-51f7-4a31-8c09-e8fceb663b2b" providerId="ADAL" clId="{80AA7C1E-8BD4-4318-A886-D49D47A5E09C}" dt="2022-09-06T11:53:08.650" v="1730" actId="94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Jan Petr" userId="d3ffb261-51f7-4a31-8c09-e8fceb663b2b" providerId="ADAL" clId="{80AA7C1E-8BD4-4318-A886-D49D47A5E09C}" dt="2022-09-06T11:34:41.903" v="1510" actId="20577"/>
          <ac:spMkLst>
            <pc:docMk/>
            <pc:sldMk cId="1385553969" sldId="302"/>
            <ac:spMk id="9" creationId="{B93FCD45-346D-EA92-3298-86CA74CD0FC2}"/>
          </ac:spMkLst>
        </pc:spChg>
        <pc:spChg chg="mod">
          <ac:chgData name="Jan Petr" userId="d3ffb261-51f7-4a31-8c09-e8fceb663b2b" providerId="ADAL" clId="{80AA7C1E-8BD4-4318-A886-D49D47A5E09C}" dt="2022-09-06T11:50:11.496" v="1727" actId="107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Jan Petr" userId="d3ffb261-51f7-4a31-8c09-e8fceb663b2b" providerId="ADAL" clId="{80AA7C1E-8BD4-4318-A886-D49D47A5E09C}" dt="2022-09-06T11:53:20.960" v="1732" actId="1076"/>
          <ac:spMkLst>
            <pc:docMk/>
            <pc:sldMk cId="1385553969" sldId="302"/>
            <ac:spMk id="12" creationId="{6DD9F9D4-7268-9E82-3525-BB4B0E9494F5}"/>
          </ac:spMkLst>
        </pc:spChg>
        <pc:picChg chg="add mod">
          <ac:chgData name="Jan Petr" userId="d3ffb261-51f7-4a31-8c09-e8fceb663b2b" providerId="ADAL" clId="{80AA7C1E-8BD4-4318-A886-D49D47A5E09C}" dt="2022-09-06T11:37:05.035" v="1513" actId="14100"/>
          <ac:picMkLst>
            <pc:docMk/>
            <pc:sldMk cId="1385553969" sldId="302"/>
            <ac:picMk id="7" creationId="{52378D9E-5684-D2DF-13F9-9BFFECD306FC}"/>
          </ac:picMkLst>
        </pc:picChg>
        <pc:cxnChg chg="add mod">
          <ac:chgData name="Jan Petr" userId="d3ffb261-51f7-4a31-8c09-e8fceb663b2b" providerId="ADAL" clId="{80AA7C1E-8BD4-4318-A886-D49D47A5E09C}" dt="2022-09-06T11:53:16.104" v="1731" actId="1076"/>
          <ac:cxnSpMkLst>
            <pc:docMk/>
            <pc:sldMk cId="1385553969" sldId="302"/>
            <ac:cxnSpMk id="10" creationId="{B459793A-1606-0CDE-F237-B1C044672397}"/>
          </ac:cxnSpMkLst>
        </pc:cxnChg>
      </pc:sldChg>
      <pc:sldChg chg="modSp mod">
        <pc:chgData name="Jan Petr" userId="d3ffb261-51f7-4a31-8c09-e8fceb663b2b" providerId="ADAL" clId="{80AA7C1E-8BD4-4318-A886-D49D47A5E09C}" dt="2022-09-13T15:18:08.948" v="4033" actId="27636"/>
        <pc:sldMkLst>
          <pc:docMk/>
          <pc:sldMk cId="334532777" sldId="303"/>
        </pc:sldMkLst>
        <pc:spChg chg="mod">
          <ac:chgData name="Jan Petr" userId="d3ffb261-51f7-4a31-8c09-e8fceb663b2b" providerId="ADAL" clId="{80AA7C1E-8BD4-4318-A886-D49D47A5E09C}" dt="2022-09-13T15:18:08.948" v="4033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5T13:40:48.657" v="3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05T13:40:48.657" v="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5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4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8a169f82a6685f20dbfa4a262bc974de7272d4ea/Applied%20Data%20Science%20Capstone%20Project/6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2575afb302b24e51ab5a082003923206ad3d41c9/Applied%20Data%20Science%20Capstone%20Project/7_lab_theia_plotly_dash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1_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2_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of launches on each site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occurrence of each orbit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type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data wrangling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Launch 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so 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relantionships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and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made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cases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display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needed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WHERE, LIKE, LIMIT, 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sorted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outputs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recounted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AS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555991" cy="40636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differentiate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lines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sites‘s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positions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7B459BF-F632-0F39-C190-A4B69338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91" y="2794421"/>
            <a:ext cx="5063781" cy="30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perform interactive visual analytics on SpaceX launch data in real-time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 Drop-down Input Component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success-pie-chart based on selected site dropdown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the success-payload-scatter-chart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Booster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addittion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interactivity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faster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more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effectively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formations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9709"/>
            <a:ext cx="10515599" cy="17078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Booster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single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11/13/2020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8FA965-78FF-B652-E7A1-41D9AF2D4702}"/>
              </a:ext>
            </a:extLst>
          </p:cNvPr>
          <p:cNvSpPr txBox="1">
            <a:spLocks/>
          </p:cNvSpPr>
          <p:nvPr/>
        </p:nvSpPr>
        <p:spPr>
          <a:xfrm>
            <a:off x="734028" y="5861948"/>
            <a:ext cx="3959305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labs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-data-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collection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FD7A8CAD-040A-8B3E-8DDE-F3C7DC8B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00050"/>
            <a:ext cx="10515600" cy="202594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C7359A-78AA-E976-E048-94C788DAAA26}"/>
              </a:ext>
            </a:extLst>
          </p:cNvPr>
          <p:cNvSpPr txBox="1">
            <a:spLocks/>
          </p:cNvSpPr>
          <p:nvPr/>
        </p:nvSpPr>
        <p:spPr>
          <a:xfrm>
            <a:off x="681520" y="341627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API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F4F23334-0C51-AD8E-A80F-35E7B7D5D5A4}"/>
              </a:ext>
            </a:extLst>
          </p:cNvPr>
          <p:cNvCxnSpPr>
            <a:cxnSpLocks/>
          </p:cNvCxnSpPr>
          <p:nvPr/>
        </p:nvCxnSpPr>
        <p:spPr>
          <a:xfrm>
            <a:off x="770011" y="3286896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89973"/>
            <a:ext cx="9978414" cy="1624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Falcon9 Launch Wiki page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 column/variable names from the HTML table header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frame by parsing the launch HTML table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5811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2378D9E-5684-D2DF-13F9-9BFFEC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41312"/>
            <a:ext cx="10699167" cy="2834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3FCD45-346D-EA92-3298-86CA74CD0FC2}"/>
              </a:ext>
            </a:extLst>
          </p:cNvPr>
          <p:cNvSpPr txBox="1">
            <a:spLocks/>
          </p:cNvSpPr>
          <p:nvPr/>
        </p:nvSpPr>
        <p:spPr>
          <a:xfrm>
            <a:off x="828673" y="6050647"/>
            <a:ext cx="10369937" cy="425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jupyter-labs-webscraping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B459793A-1606-0CDE-F237-B1C044672397}"/>
              </a:ext>
            </a:extLst>
          </p:cNvPr>
          <p:cNvCxnSpPr>
            <a:cxnSpLocks/>
          </p:cNvCxnSpPr>
          <p:nvPr/>
        </p:nvCxnSpPr>
        <p:spPr>
          <a:xfrm>
            <a:off x="752019" y="2764925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D9F9D4-7268-9E82-3525-BB4B0E9494F5}"/>
              </a:ext>
            </a:extLst>
          </p:cNvPr>
          <p:cNvSpPr txBox="1">
            <a:spLocks/>
          </p:cNvSpPr>
          <p:nvPr/>
        </p:nvSpPr>
        <p:spPr>
          <a:xfrm>
            <a:off x="658712" y="285835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1711</Words>
  <Application>Microsoft Office PowerPoint</Application>
  <PresentationFormat>Širokoúhlá obrazovka</PresentationFormat>
  <Paragraphs>256</Paragraphs>
  <Slides>47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214</cp:revision>
  <dcterms:created xsi:type="dcterms:W3CDTF">2021-04-29T18:58:34Z</dcterms:created>
  <dcterms:modified xsi:type="dcterms:W3CDTF">2022-09-13T15:18:56Z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